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80"/>
  </p:notesMasterIdLst>
  <p:sldIdLst>
    <p:sldId id="278" r:id="rId9"/>
    <p:sldId id="424" r:id="rId10"/>
    <p:sldId id="279" r:id="rId11"/>
    <p:sldId id="435" r:id="rId12"/>
    <p:sldId id="273" r:id="rId13"/>
    <p:sldId id="427" r:id="rId14"/>
    <p:sldId id="377" r:id="rId15"/>
    <p:sldId id="378" r:id="rId16"/>
    <p:sldId id="379" r:id="rId17"/>
    <p:sldId id="380" r:id="rId18"/>
    <p:sldId id="311" r:id="rId19"/>
    <p:sldId id="307" r:id="rId20"/>
    <p:sldId id="333" r:id="rId21"/>
    <p:sldId id="312" r:id="rId22"/>
    <p:sldId id="313" r:id="rId23"/>
    <p:sldId id="315" r:id="rId24"/>
    <p:sldId id="316" r:id="rId25"/>
    <p:sldId id="381" r:id="rId26"/>
    <p:sldId id="382" r:id="rId27"/>
    <p:sldId id="383" r:id="rId28"/>
    <p:sldId id="436" r:id="rId29"/>
    <p:sldId id="437" r:id="rId30"/>
    <p:sldId id="384" r:id="rId31"/>
    <p:sldId id="385" r:id="rId32"/>
    <p:sldId id="386" r:id="rId33"/>
    <p:sldId id="387" r:id="rId34"/>
    <p:sldId id="422" r:id="rId35"/>
    <p:sldId id="423" r:id="rId36"/>
    <p:sldId id="372" r:id="rId37"/>
    <p:sldId id="393" r:id="rId38"/>
    <p:sldId id="389" r:id="rId39"/>
    <p:sldId id="390" r:id="rId40"/>
    <p:sldId id="391" r:id="rId41"/>
    <p:sldId id="375" r:id="rId42"/>
    <p:sldId id="394" r:id="rId43"/>
    <p:sldId id="425" r:id="rId44"/>
    <p:sldId id="395" r:id="rId45"/>
    <p:sldId id="396" r:id="rId46"/>
    <p:sldId id="397" r:id="rId47"/>
    <p:sldId id="398" r:id="rId48"/>
    <p:sldId id="428" r:id="rId49"/>
    <p:sldId id="429" r:id="rId50"/>
    <p:sldId id="376" r:id="rId51"/>
    <p:sldId id="402" r:id="rId52"/>
    <p:sldId id="403" r:id="rId53"/>
    <p:sldId id="404" r:id="rId54"/>
    <p:sldId id="405" r:id="rId55"/>
    <p:sldId id="406" r:id="rId56"/>
    <p:sldId id="407" r:id="rId57"/>
    <p:sldId id="400" r:id="rId58"/>
    <p:sldId id="401" r:id="rId59"/>
    <p:sldId id="408" r:id="rId60"/>
    <p:sldId id="409" r:id="rId61"/>
    <p:sldId id="410" r:id="rId62"/>
    <p:sldId id="426" r:id="rId63"/>
    <p:sldId id="411" r:id="rId64"/>
    <p:sldId id="412" r:id="rId65"/>
    <p:sldId id="413" r:id="rId66"/>
    <p:sldId id="414" r:id="rId67"/>
    <p:sldId id="415" r:id="rId68"/>
    <p:sldId id="416" r:id="rId69"/>
    <p:sldId id="417" r:id="rId70"/>
    <p:sldId id="418" r:id="rId71"/>
    <p:sldId id="419" r:id="rId72"/>
    <p:sldId id="420" r:id="rId73"/>
    <p:sldId id="421" r:id="rId74"/>
    <p:sldId id="431" r:id="rId75"/>
    <p:sldId id="430" r:id="rId76"/>
    <p:sldId id="432" r:id="rId77"/>
    <p:sldId id="433" r:id="rId78"/>
    <p:sldId id="434" r:id="rId7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3" d="100"/>
          <a:sy n="63" d="100"/>
        </p:scale>
        <p:origin x="804" y="52"/>
      </p:cViewPr>
      <p:guideLst>
        <p:guide orient="horz" pos="2183"/>
        <p:guide pos="3840"/>
      </p:guideLst>
    </p:cSldViewPr>
  </p:slideViewPr>
  <p:notesTextViewPr>
    <p:cViewPr>
      <p:scale>
        <a:sx n="3" d="2"/>
        <a:sy n="3" d="2"/>
      </p:scale>
      <p:origin x="0" y="0"/>
    </p:cViewPr>
  </p:notesTextViewPr>
  <p:sorterViewPr>
    <p:cViewPr varScale="1">
      <p:scale>
        <a:sx n="1" d="1"/>
        <a:sy n="1" d="1"/>
      </p:scale>
      <p:origin x="0" y="-70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ableStyles" Target="tableStyle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2023-03-20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3/20/2023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2023-03-20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3/20/2023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3/20/2023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3/20/2023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8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9.xml"/><Relationship Id="rId5" Type="http://schemas.openxmlformats.org/officeDocument/2006/relationships/image" Target="../media/image68.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82.PNG"/><Relationship Id="rId1" Type="http://schemas.openxmlformats.org/officeDocument/2006/relationships/slideLayout" Target="../slideLayouts/slideLayout190.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87.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38.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9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97.xml"/></Relationships>
</file>

<file path=ppt/slides/_rels/slide4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97.xml"/></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97.xml"/><Relationship Id="rId5" Type="http://schemas.openxmlformats.org/officeDocument/2006/relationships/image" Target="../media/image99.jpeg"/><Relationship Id="rId4" Type="http://schemas.openxmlformats.org/officeDocument/2006/relationships/image" Target="../media/image98.jpeg"/></Relationships>
</file>

<file path=ppt/slides/_rels/slide4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97.xml"/></Relationships>
</file>

<file path=ppt/slides/_rels/slide4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image" Target="../media/image102.jpeg"/><Relationship Id="rId1" Type="http://schemas.openxmlformats.org/officeDocument/2006/relationships/slideLayout" Target="../slideLayouts/slideLayout19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91.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51.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jpeg"/><Relationship Id="rId26" Type="http://schemas.openxmlformats.org/officeDocument/2006/relationships/image" Target="../media/image141.jpeg"/><Relationship Id="rId3" Type="http://schemas.openxmlformats.org/officeDocument/2006/relationships/image" Target="../media/image118.jpeg"/><Relationship Id="rId21" Type="http://schemas.openxmlformats.org/officeDocument/2006/relationships/image" Target="../media/image136.jpeg"/><Relationship Id="rId34" Type="http://schemas.openxmlformats.org/officeDocument/2006/relationships/image" Target="../media/image149.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32.jpeg"/><Relationship Id="rId25" Type="http://schemas.openxmlformats.org/officeDocument/2006/relationships/image" Target="../media/image140.jpeg"/><Relationship Id="rId33" Type="http://schemas.openxmlformats.org/officeDocument/2006/relationships/image" Target="../media/image148.jpeg"/><Relationship Id="rId2" Type="http://schemas.openxmlformats.org/officeDocument/2006/relationships/notesSlide" Target="../notesSlides/notesSlide10.xml"/><Relationship Id="rId16" Type="http://schemas.openxmlformats.org/officeDocument/2006/relationships/image" Target="../media/image131.jpeg"/><Relationship Id="rId20" Type="http://schemas.openxmlformats.org/officeDocument/2006/relationships/image" Target="../media/image135.jpeg"/><Relationship Id="rId29" Type="http://schemas.openxmlformats.org/officeDocument/2006/relationships/image" Target="../media/image144.jpeg"/><Relationship Id="rId1" Type="http://schemas.openxmlformats.org/officeDocument/2006/relationships/slideLayout" Target="../slideLayouts/slideLayout191.xml"/><Relationship Id="rId6" Type="http://schemas.openxmlformats.org/officeDocument/2006/relationships/image" Target="../media/image121.jpeg"/><Relationship Id="rId11" Type="http://schemas.openxmlformats.org/officeDocument/2006/relationships/image" Target="../media/image126.jpeg"/><Relationship Id="rId24" Type="http://schemas.openxmlformats.org/officeDocument/2006/relationships/image" Target="../media/image139.jpeg"/><Relationship Id="rId32" Type="http://schemas.openxmlformats.org/officeDocument/2006/relationships/image" Target="../media/image147.jpeg"/><Relationship Id="rId5" Type="http://schemas.openxmlformats.org/officeDocument/2006/relationships/image" Target="../media/image120.jpeg"/><Relationship Id="rId15" Type="http://schemas.openxmlformats.org/officeDocument/2006/relationships/image" Target="../media/image130.jpeg"/><Relationship Id="rId23" Type="http://schemas.openxmlformats.org/officeDocument/2006/relationships/image" Target="../media/image138.jpeg"/><Relationship Id="rId28" Type="http://schemas.openxmlformats.org/officeDocument/2006/relationships/image" Target="../media/image143.jpeg"/><Relationship Id="rId10" Type="http://schemas.openxmlformats.org/officeDocument/2006/relationships/image" Target="../media/image125.jpeg"/><Relationship Id="rId19" Type="http://schemas.openxmlformats.org/officeDocument/2006/relationships/image" Target="../media/image134.jpeg"/><Relationship Id="rId31" Type="http://schemas.openxmlformats.org/officeDocument/2006/relationships/image" Target="../media/image146.jpe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jpeg"/><Relationship Id="rId22" Type="http://schemas.openxmlformats.org/officeDocument/2006/relationships/image" Target="../media/image137.jpe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jpeg"/><Relationship Id="rId8" Type="http://schemas.openxmlformats.org/officeDocument/2006/relationships/image" Target="../media/image123.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53.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6.xml"/></Relationships>
</file>

<file path=ppt/slides/_rels/slide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6.xml"/></Relationships>
</file>

<file path=ppt/slides/_rels/slide6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6.xml"/></Relationships>
</file>

<file path=ppt/slides/_rels/slide65.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96.xml"/></Relationships>
</file>

<file path=ppt/slides/_rels/slide6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9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version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저장</a:t>
            </a:r>
            <a:endParaRPr lang="en-US" altLang="ko-KR" dirty="0"/>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TotalTime>
  <Words>3470</Words>
  <Application>Microsoft Office PowerPoint</Application>
  <PresentationFormat>와이드스크린</PresentationFormat>
  <Paragraphs>704</Paragraphs>
  <Slides>71</Slides>
  <Notes>12</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71</vt:i4>
      </vt:variant>
    </vt:vector>
  </HeadingPairs>
  <TitlesOfParts>
    <vt:vector size="94"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EC2 - webserver</vt:lpstr>
      <vt:lpstr>Linux webserver (AMI)</vt:lpstr>
      <vt:lpstr>PowerPoint 프레젠테이션</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210</cp:revision>
  <dcterms:created xsi:type="dcterms:W3CDTF">2019-12-23T00:32:35Z</dcterms:created>
  <dcterms:modified xsi:type="dcterms:W3CDTF">2023-03-20T01:35:38Z</dcterms:modified>
</cp:coreProperties>
</file>